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C58CAF-6C4D-4E52-A0AE-ACA3983FE319}" v="40" dt="2025-01-30T09:53:19.2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4" autoAdjust="0"/>
    <p:restoredTop sz="86974" autoAdjust="0"/>
  </p:normalViewPr>
  <p:slideViewPr>
    <p:cSldViewPr snapToGrid="0">
      <p:cViewPr varScale="1">
        <p:scale>
          <a:sx n="72" d="100"/>
          <a:sy n="72" d="100"/>
        </p:scale>
        <p:origin x="85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9357B2-FD5B-4B7F-8D8C-8CCDE35D6FC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95F434-E995-411A-90A2-E6EFC1E3B0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of GUI elements in python</a:t>
          </a:r>
        </a:p>
      </dgm:t>
    </dgm:pt>
    <dgm:pt modelId="{DB33B1A9-0C35-484A-845D-EDFE25AC7614}" type="parTrans" cxnId="{9F289424-17FF-4C3B-936D-F0F1DD55E85C}">
      <dgm:prSet/>
      <dgm:spPr/>
      <dgm:t>
        <a:bodyPr/>
        <a:lstStyle/>
        <a:p>
          <a:endParaRPr lang="en-US"/>
        </a:p>
      </dgm:t>
    </dgm:pt>
    <dgm:pt modelId="{3A089682-C160-485D-8B7B-AF91D52DF245}" type="sibTrans" cxnId="{9F289424-17FF-4C3B-936D-F0F1DD55E85C}">
      <dgm:prSet/>
      <dgm:spPr/>
      <dgm:t>
        <a:bodyPr/>
        <a:lstStyle/>
        <a:p>
          <a:endParaRPr lang="en-US"/>
        </a:p>
      </dgm:t>
    </dgm:pt>
    <dgm:pt modelId="{DDBB1CBF-9196-4767-856E-B7AB870A3B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Methods implementation</a:t>
          </a:r>
        </a:p>
      </dgm:t>
    </dgm:pt>
    <dgm:pt modelId="{D0244464-D3E1-4D19-B571-A52B3ACD9341}" type="parTrans" cxnId="{9547212D-1BA5-439C-B5A6-0BD0B0C0DC4E}">
      <dgm:prSet/>
      <dgm:spPr/>
      <dgm:t>
        <a:bodyPr/>
        <a:lstStyle/>
        <a:p>
          <a:endParaRPr lang="en-US"/>
        </a:p>
      </dgm:t>
    </dgm:pt>
    <dgm:pt modelId="{26ABB3A8-EFD5-486D-A166-4976C702ADA2}" type="sibTrans" cxnId="{9547212D-1BA5-439C-B5A6-0BD0B0C0DC4E}">
      <dgm:prSet/>
      <dgm:spPr/>
      <dgm:t>
        <a:bodyPr/>
        <a:lstStyle/>
        <a:p>
          <a:endParaRPr lang="en-US"/>
        </a:p>
      </dgm:t>
    </dgm:pt>
    <dgm:pt modelId="{2E204CCD-66C1-4FAC-B3D3-BA6BF0766AD3}" type="pres">
      <dgm:prSet presAssocID="{239357B2-FD5B-4B7F-8D8C-8CCDE35D6FCE}" presName="root" presStyleCnt="0">
        <dgm:presLayoutVars>
          <dgm:dir/>
          <dgm:resizeHandles val="exact"/>
        </dgm:presLayoutVars>
      </dgm:prSet>
      <dgm:spPr/>
    </dgm:pt>
    <dgm:pt modelId="{7DD37A8D-E640-4C4D-BE1E-572210333F61}" type="pres">
      <dgm:prSet presAssocID="{4D95F434-E995-411A-90A2-E6EFC1E3B00F}" presName="compNode" presStyleCnt="0"/>
      <dgm:spPr/>
    </dgm:pt>
    <dgm:pt modelId="{D4E83FCC-269D-4556-A454-A59B4F02EFC5}" type="pres">
      <dgm:prSet presAssocID="{4D95F434-E995-411A-90A2-E6EFC1E3B00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86678C7-D089-4336-80E4-32BA75D7CA2B}" type="pres">
      <dgm:prSet presAssocID="{4D95F434-E995-411A-90A2-E6EFC1E3B00F}" presName="spaceRect" presStyleCnt="0"/>
      <dgm:spPr/>
    </dgm:pt>
    <dgm:pt modelId="{74690819-7CD1-4203-90E3-48FF0A9F0625}" type="pres">
      <dgm:prSet presAssocID="{4D95F434-E995-411A-90A2-E6EFC1E3B00F}" presName="textRect" presStyleLbl="revTx" presStyleIdx="0" presStyleCnt="2">
        <dgm:presLayoutVars>
          <dgm:chMax val="1"/>
          <dgm:chPref val="1"/>
        </dgm:presLayoutVars>
      </dgm:prSet>
      <dgm:spPr/>
    </dgm:pt>
    <dgm:pt modelId="{EBEDD6BC-A987-4E78-A0FF-8C7FA7966F86}" type="pres">
      <dgm:prSet presAssocID="{3A089682-C160-485D-8B7B-AF91D52DF245}" presName="sibTrans" presStyleCnt="0"/>
      <dgm:spPr/>
    </dgm:pt>
    <dgm:pt modelId="{52ACFD3A-1C04-41DF-BFFA-86EA45A8C89A}" type="pres">
      <dgm:prSet presAssocID="{DDBB1CBF-9196-4767-856E-B7AB870A3BBA}" presName="compNode" presStyleCnt="0"/>
      <dgm:spPr/>
    </dgm:pt>
    <dgm:pt modelId="{5889B846-84DE-4525-87CC-6651355933BF}" type="pres">
      <dgm:prSet presAssocID="{DDBB1CBF-9196-4767-856E-B7AB870A3BB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A428C4A-5886-4AAA-B1A6-FFF47C3B993C}" type="pres">
      <dgm:prSet presAssocID="{DDBB1CBF-9196-4767-856E-B7AB870A3BBA}" presName="spaceRect" presStyleCnt="0"/>
      <dgm:spPr/>
    </dgm:pt>
    <dgm:pt modelId="{CDDFD7EA-05F8-4D4A-9EBA-5387CEB1D081}" type="pres">
      <dgm:prSet presAssocID="{DDBB1CBF-9196-4767-856E-B7AB870A3BB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F289424-17FF-4C3B-936D-F0F1DD55E85C}" srcId="{239357B2-FD5B-4B7F-8D8C-8CCDE35D6FCE}" destId="{4D95F434-E995-411A-90A2-E6EFC1E3B00F}" srcOrd="0" destOrd="0" parTransId="{DB33B1A9-0C35-484A-845D-EDFE25AC7614}" sibTransId="{3A089682-C160-485D-8B7B-AF91D52DF245}"/>
    <dgm:cxn modelId="{9547212D-1BA5-439C-B5A6-0BD0B0C0DC4E}" srcId="{239357B2-FD5B-4B7F-8D8C-8CCDE35D6FCE}" destId="{DDBB1CBF-9196-4767-856E-B7AB870A3BBA}" srcOrd="1" destOrd="0" parTransId="{D0244464-D3E1-4D19-B571-A52B3ACD9341}" sibTransId="{26ABB3A8-EFD5-486D-A166-4976C702ADA2}"/>
    <dgm:cxn modelId="{3D26C853-10E2-41AC-816F-AB1A9A80D868}" type="presOf" srcId="{DDBB1CBF-9196-4767-856E-B7AB870A3BBA}" destId="{CDDFD7EA-05F8-4D4A-9EBA-5387CEB1D081}" srcOrd="0" destOrd="0" presId="urn:microsoft.com/office/officeart/2018/2/layout/IconLabelList"/>
    <dgm:cxn modelId="{84E5305A-B2A3-429F-875C-FD6568A9182D}" type="presOf" srcId="{239357B2-FD5B-4B7F-8D8C-8CCDE35D6FCE}" destId="{2E204CCD-66C1-4FAC-B3D3-BA6BF0766AD3}" srcOrd="0" destOrd="0" presId="urn:microsoft.com/office/officeart/2018/2/layout/IconLabelList"/>
    <dgm:cxn modelId="{4DDF1285-7297-4F44-927A-9BE54ADBDFB0}" type="presOf" srcId="{4D95F434-E995-411A-90A2-E6EFC1E3B00F}" destId="{74690819-7CD1-4203-90E3-48FF0A9F0625}" srcOrd="0" destOrd="0" presId="urn:microsoft.com/office/officeart/2018/2/layout/IconLabelList"/>
    <dgm:cxn modelId="{43FBD653-292B-489C-A43E-4C1B2820F925}" type="presParOf" srcId="{2E204CCD-66C1-4FAC-B3D3-BA6BF0766AD3}" destId="{7DD37A8D-E640-4C4D-BE1E-572210333F61}" srcOrd="0" destOrd="0" presId="urn:microsoft.com/office/officeart/2018/2/layout/IconLabelList"/>
    <dgm:cxn modelId="{1DE72A6E-633E-4E04-A933-9625EC7E5382}" type="presParOf" srcId="{7DD37A8D-E640-4C4D-BE1E-572210333F61}" destId="{D4E83FCC-269D-4556-A454-A59B4F02EFC5}" srcOrd="0" destOrd="0" presId="urn:microsoft.com/office/officeart/2018/2/layout/IconLabelList"/>
    <dgm:cxn modelId="{BE66EDEB-1D43-42A0-9E60-A52556E5A126}" type="presParOf" srcId="{7DD37A8D-E640-4C4D-BE1E-572210333F61}" destId="{286678C7-D089-4336-80E4-32BA75D7CA2B}" srcOrd="1" destOrd="0" presId="urn:microsoft.com/office/officeart/2018/2/layout/IconLabelList"/>
    <dgm:cxn modelId="{ABE98961-674E-49D9-A835-AC9F6680FC3B}" type="presParOf" srcId="{7DD37A8D-E640-4C4D-BE1E-572210333F61}" destId="{74690819-7CD1-4203-90E3-48FF0A9F0625}" srcOrd="2" destOrd="0" presId="urn:microsoft.com/office/officeart/2018/2/layout/IconLabelList"/>
    <dgm:cxn modelId="{9FB0EA4C-749F-4D30-8DD1-01EE1ACC38AB}" type="presParOf" srcId="{2E204CCD-66C1-4FAC-B3D3-BA6BF0766AD3}" destId="{EBEDD6BC-A987-4E78-A0FF-8C7FA7966F86}" srcOrd="1" destOrd="0" presId="urn:microsoft.com/office/officeart/2018/2/layout/IconLabelList"/>
    <dgm:cxn modelId="{C0CEB844-B27D-4FC0-AE5D-5D6412E7E193}" type="presParOf" srcId="{2E204CCD-66C1-4FAC-B3D3-BA6BF0766AD3}" destId="{52ACFD3A-1C04-41DF-BFFA-86EA45A8C89A}" srcOrd="2" destOrd="0" presId="urn:microsoft.com/office/officeart/2018/2/layout/IconLabelList"/>
    <dgm:cxn modelId="{1CB0DC12-B259-45F7-BFF0-24E90933E8DF}" type="presParOf" srcId="{52ACFD3A-1C04-41DF-BFFA-86EA45A8C89A}" destId="{5889B846-84DE-4525-87CC-6651355933BF}" srcOrd="0" destOrd="0" presId="urn:microsoft.com/office/officeart/2018/2/layout/IconLabelList"/>
    <dgm:cxn modelId="{38D8728B-8034-4F9F-88BC-C71BED32BB80}" type="presParOf" srcId="{52ACFD3A-1C04-41DF-BFFA-86EA45A8C89A}" destId="{DA428C4A-5886-4AAA-B1A6-FFF47C3B993C}" srcOrd="1" destOrd="0" presId="urn:microsoft.com/office/officeart/2018/2/layout/IconLabelList"/>
    <dgm:cxn modelId="{9B715287-790C-4D14-8F88-882DBFA265D2}" type="presParOf" srcId="{52ACFD3A-1C04-41DF-BFFA-86EA45A8C89A}" destId="{CDDFD7EA-05F8-4D4A-9EBA-5387CEB1D08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DA0627-E7FB-4560-B1E6-B86A12387EE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95AABDF-4BCB-4873-985C-096F1E2DEB64}">
      <dgm:prSet/>
      <dgm:spPr/>
      <dgm:t>
        <a:bodyPr/>
        <a:lstStyle/>
        <a:p>
          <a:r>
            <a:rPr lang="en-US"/>
            <a:t>Sublinear implementation utilizing advanced data structures</a:t>
          </a:r>
        </a:p>
      </dgm:t>
    </dgm:pt>
    <dgm:pt modelId="{B847C067-3246-4732-BB9F-615628BFB4D0}" type="parTrans" cxnId="{2A514A4E-7891-4809-AEBC-391BA0DB977D}">
      <dgm:prSet/>
      <dgm:spPr/>
      <dgm:t>
        <a:bodyPr/>
        <a:lstStyle/>
        <a:p>
          <a:endParaRPr lang="en-US"/>
        </a:p>
      </dgm:t>
    </dgm:pt>
    <dgm:pt modelId="{79F3252F-DA6D-4B1D-9742-67B997058D54}" type="sibTrans" cxnId="{2A514A4E-7891-4809-AEBC-391BA0DB977D}">
      <dgm:prSet/>
      <dgm:spPr/>
      <dgm:t>
        <a:bodyPr/>
        <a:lstStyle/>
        <a:p>
          <a:endParaRPr lang="en-US"/>
        </a:p>
      </dgm:t>
    </dgm:pt>
    <dgm:pt modelId="{F396C702-849D-48DA-870E-2385E889B95E}">
      <dgm:prSet/>
      <dgm:spPr/>
      <dgm:t>
        <a:bodyPr/>
        <a:lstStyle/>
        <a:p>
          <a:r>
            <a:rPr lang="en-US"/>
            <a:t>Cleaner code</a:t>
          </a:r>
        </a:p>
      </dgm:t>
    </dgm:pt>
    <dgm:pt modelId="{9948CE17-751C-4B87-B311-0797A6DDD31D}" type="parTrans" cxnId="{152603B5-A3F3-4FCB-9DEE-1F76B84AF3D2}">
      <dgm:prSet/>
      <dgm:spPr/>
      <dgm:t>
        <a:bodyPr/>
        <a:lstStyle/>
        <a:p>
          <a:endParaRPr lang="en-US"/>
        </a:p>
      </dgm:t>
    </dgm:pt>
    <dgm:pt modelId="{9B33C372-95B9-4FBC-8AEB-50ED150EDABD}" type="sibTrans" cxnId="{152603B5-A3F3-4FCB-9DEE-1F76B84AF3D2}">
      <dgm:prSet/>
      <dgm:spPr/>
      <dgm:t>
        <a:bodyPr/>
        <a:lstStyle/>
        <a:p>
          <a:endParaRPr lang="en-US"/>
        </a:p>
      </dgm:t>
    </dgm:pt>
    <dgm:pt modelId="{52C4DB7D-5289-466A-B371-9E584BB19311}">
      <dgm:prSet/>
      <dgm:spPr/>
      <dgm:t>
        <a:bodyPr/>
        <a:lstStyle/>
        <a:p>
          <a:r>
            <a:rPr lang="en-US"/>
            <a:t>Cleaner UI</a:t>
          </a:r>
        </a:p>
      </dgm:t>
    </dgm:pt>
    <dgm:pt modelId="{577028DF-BBA1-4431-9544-9838D0C3B233}" type="parTrans" cxnId="{D07DA9E8-445C-49D9-B425-EEE3E71D46B6}">
      <dgm:prSet/>
      <dgm:spPr/>
      <dgm:t>
        <a:bodyPr/>
        <a:lstStyle/>
        <a:p>
          <a:endParaRPr lang="en-US"/>
        </a:p>
      </dgm:t>
    </dgm:pt>
    <dgm:pt modelId="{3B1D18E5-62DF-428D-AEAD-0818A533E2C6}" type="sibTrans" cxnId="{D07DA9E8-445C-49D9-B425-EEE3E71D46B6}">
      <dgm:prSet/>
      <dgm:spPr/>
      <dgm:t>
        <a:bodyPr/>
        <a:lstStyle/>
        <a:p>
          <a:endParaRPr lang="en-US"/>
        </a:p>
      </dgm:t>
    </dgm:pt>
    <dgm:pt modelId="{E344F176-E1CF-4FD9-8E3E-B8AFC375C127}" type="pres">
      <dgm:prSet presAssocID="{3EDA0627-E7FB-4560-B1E6-B86A12387EE5}" presName="root" presStyleCnt="0">
        <dgm:presLayoutVars>
          <dgm:dir/>
          <dgm:resizeHandles val="exact"/>
        </dgm:presLayoutVars>
      </dgm:prSet>
      <dgm:spPr/>
    </dgm:pt>
    <dgm:pt modelId="{F66446A8-B844-43A6-97D7-F30C4B8CC1DA}" type="pres">
      <dgm:prSet presAssocID="{495AABDF-4BCB-4873-985C-096F1E2DEB64}" presName="compNode" presStyleCnt="0"/>
      <dgm:spPr/>
    </dgm:pt>
    <dgm:pt modelId="{17ED325B-C380-4925-AF2D-AA26D63EBB09}" type="pres">
      <dgm:prSet presAssocID="{495AABDF-4BCB-4873-985C-096F1E2DEB6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F00CBE8-C18C-4A80-B5D4-CD412F4414F2}" type="pres">
      <dgm:prSet presAssocID="{495AABDF-4BCB-4873-985C-096F1E2DEB64}" presName="spaceRect" presStyleCnt="0"/>
      <dgm:spPr/>
    </dgm:pt>
    <dgm:pt modelId="{5F6C727A-3632-4FB7-BE94-262D769970F2}" type="pres">
      <dgm:prSet presAssocID="{495AABDF-4BCB-4873-985C-096F1E2DEB64}" presName="textRect" presStyleLbl="revTx" presStyleIdx="0" presStyleCnt="3">
        <dgm:presLayoutVars>
          <dgm:chMax val="1"/>
          <dgm:chPref val="1"/>
        </dgm:presLayoutVars>
      </dgm:prSet>
      <dgm:spPr/>
    </dgm:pt>
    <dgm:pt modelId="{C81AB472-566A-47E1-BF57-9C59B4F6B26C}" type="pres">
      <dgm:prSet presAssocID="{79F3252F-DA6D-4B1D-9742-67B997058D54}" presName="sibTrans" presStyleCnt="0"/>
      <dgm:spPr/>
    </dgm:pt>
    <dgm:pt modelId="{B350822C-B6E9-43B1-BA57-C138CE31E163}" type="pres">
      <dgm:prSet presAssocID="{F396C702-849D-48DA-870E-2385E889B95E}" presName="compNode" presStyleCnt="0"/>
      <dgm:spPr/>
    </dgm:pt>
    <dgm:pt modelId="{E720DF48-0349-4CC9-B509-5EB1422F6B07}" type="pres">
      <dgm:prSet presAssocID="{F396C702-849D-48DA-870E-2385E889B95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62D5B5DF-AB60-46F0-B0FD-34159145394E}" type="pres">
      <dgm:prSet presAssocID="{F396C702-849D-48DA-870E-2385E889B95E}" presName="spaceRect" presStyleCnt="0"/>
      <dgm:spPr/>
    </dgm:pt>
    <dgm:pt modelId="{04BC00C7-16E8-435C-84E8-65B32244C4C0}" type="pres">
      <dgm:prSet presAssocID="{F396C702-849D-48DA-870E-2385E889B95E}" presName="textRect" presStyleLbl="revTx" presStyleIdx="1" presStyleCnt="3">
        <dgm:presLayoutVars>
          <dgm:chMax val="1"/>
          <dgm:chPref val="1"/>
        </dgm:presLayoutVars>
      </dgm:prSet>
      <dgm:spPr/>
    </dgm:pt>
    <dgm:pt modelId="{6F6DED9F-6E18-4C9F-B27B-7618F009D0F3}" type="pres">
      <dgm:prSet presAssocID="{9B33C372-95B9-4FBC-8AEB-50ED150EDABD}" presName="sibTrans" presStyleCnt="0"/>
      <dgm:spPr/>
    </dgm:pt>
    <dgm:pt modelId="{53DC174E-3401-4C94-902C-EAEA890521B1}" type="pres">
      <dgm:prSet presAssocID="{52C4DB7D-5289-466A-B371-9E584BB19311}" presName="compNode" presStyleCnt="0"/>
      <dgm:spPr/>
    </dgm:pt>
    <dgm:pt modelId="{AB05AA44-DE1A-40A0-9FEE-6A412D6819E3}" type="pres">
      <dgm:prSet presAssocID="{52C4DB7D-5289-466A-B371-9E584BB1931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F5D1F0E-0504-4A9B-939A-9936640EE3CB}" type="pres">
      <dgm:prSet presAssocID="{52C4DB7D-5289-466A-B371-9E584BB19311}" presName="spaceRect" presStyleCnt="0"/>
      <dgm:spPr/>
    </dgm:pt>
    <dgm:pt modelId="{A7E2B75E-4CC9-4D66-B5D2-82246852304D}" type="pres">
      <dgm:prSet presAssocID="{52C4DB7D-5289-466A-B371-9E584BB1931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6C46D67-AC46-483C-B7A5-2E2DEC6D09AA}" type="presOf" srcId="{F396C702-849D-48DA-870E-2385E889B95E}" destId="{04BC00C7-16E8-435C-84E8-65B32244C4C0}" srcOrd="0" destOrd="0" presId="urn:microsoft.com/office/officeart/2018/2/layout/IconLabelList"/>
    <dgm:cxn modelId="{2A514A4E-7891-4809-AEBC-391BA0DB977D}" srcId="{3EDA0627-E7FB-4560-B1E6-B86A12387EE5}" destId="{495AABDF-4BCB-4873-985C-096F1E2DEB64}" srcOrd="0" destOrd="0" parTransId="{B847C067-3246-4732-BB9F-615628BFB4D0}" sibTransId="{79F3252F-DA6D-4B1D-9742-67B997058D54}"/>
    <dgm:cxn modelId="{F8E9CE50-2000-4430-9EE1-5390FE7AA84D}" type="presOf" srcId="{495AABDF-4BCB-4873-985C-096F1E2DEB64}" destId="{5F6C727A-3632-4FB7-BE94-262D769970F2}" srcOrd="0" destOrd="0" presId="urn:microsoft.com/office/officeart/2018/2/layout/IconLabelList"/>
    <dgm:cxn modelId="{152603B5-A3F3-4FCB-9DEE-1F76B84AF3D2}" srcId="{3EDA0627-E7FB-4560-B1E6-B86A12387EE5}" destId="{F396C702-849D-48DA-870E-2385E889B95E}" srcOrd="1" destOrd="0" parTransId="{9948CE17-751C-4B87-B311-0797A6DDD31D}" sibTransId="{9B33C372-95B9-4FBC-8AEB-50ED150EDABD}"/>
    <dgm:cxn modelId="{75EC52B6-B24A-44A7-AF73-7C3E44A65D5F}" type="presOf" srcId="{3EDA0627-E7FB-4560-B1E6-B86A12387EE5}" destId="{E344F176-E1CF-4FD9-8E3E-B8AFC375C127}" srcOrd="0" destOrd="0" presId="urn:microsoft.com/office/officeart/2018/2/layout/IconLabelList"/>
    <dgm:cxn modelId="{BDDC58BB-E2E1-427F-818F-18DCE15C1B05}" type="presOf" srcId="{52C4DB7D-5289-466A-B371-9E584BB19311}" destId="{A7E2B75E-4CC9-4D66-B5D2-82246852304D}" srcOrd="0" destOrd="0" presId="urn:microsoft.com/office/officeart/2018/2/layout/IconLabelList"/>
    <dgm:cxn modelId="{D07DA9E8-445C-49D9-B425-EEE3E71D46B6}" srcId="{3EDA0627-E7FB-4560-B1E6-B86A12387EE5}" destId="{52C4DB7D-5289-466A-B371-9E584BB19311}" srcOrd="2" destOrd="0" parTransId="{577028DF-BBA1-4431-9544-9838D0C3B233}" sibTransId="{3B1D18E5-62DF-428D-AEAD-0818A533E2C6}"/>
    <dgm:cxn modelId="{7F56991E-5CB7-41A0-B99F-68630102D4C1}" type="presParOf" srcId="{E344F176-E1CF-4FD9-8E3E-B8AFC375C127}" destId="{F66446A8-B844-43A6-97D7-F30C4B8CC1DA}" srcOrd="0" destOrd="0" presId="urn:microsoft.com/office/officeart/2018/2/layout/IconLabelList"/>
    <dgm:cxn modelId="{F79EC84F-C154-4C34-B945-062568C7B9D3}" type="presParOf" srcId="{F66446A8-B844-43A6-97D7-F30C4B8CC1DA}" destId="{17ED325B-C380-4925-AF2D-AA26D63EBB09}" srcOrd="0" destOrd="0" presId="urn:microsoft.com/office/officeart/2018/2/layout/IconLabelList"/>
    <dgm:cxn modelId="{76939CAD-9208-4C17-99E1-BB8ADA9FAF8A}" type="presParOf" srcId="{F66446A8-B844-43A6-97D7-F30C4B8CC1DA}" destId="{9F00CBE8-C18C-4A80-B5D4-CD412F4414F2}" srcOrd="1" destOrd="0" presId="urn:microsoft.com/office/officeart/2018/2/layout/IconLabelList"/>
    <dgm:cxn modelId="{27F33360-0C5E-4092-A8A3-7CB28C792F76}" type="presParOf" srcId="{F66446A8-B844-43A6-97D7-F30C4B8CC1DA}" destId="{5F6C727A-3632-4FB7-BE94-262D769970F2}" srcOrd="2" destOrd="0" presId="urn:microsoft.com/office/officeart/2018/2/layout/IconLabelList"/>
    <dgm:cxn modelId="{8518C7F7-5A34-4DC5-A2C6-1393FB6B8BB9}" type="presParOf" srcId="{E344F176-E1CF-4FD9-8E3E-B8AFC375C127}" destId="{C81AB472-566A-47E1-BF57-9C59B4F6B26C}" srcOrd="1" destOrd="0" presId="urn:microsoft.com/office/officeart/2018/2/layout/IconLabelList"/>
    <dgm:cxn modelId="{ABEE7A47-A9DC-4DC3-8551-FE06A4A447A6}" type="presParOf" srcId="{E344F176-E1CF-4FD9-8E3E-B8AFC375C127}" destId="{B350822C-B6E9-43B1-BA57-C138CE31E163}" srcOrd="2" destOrd="0" presId="urn:microsoft.com/office/officeart/2018/2/layout/IconLabelList"/>
    <dgm:cxn modelId="{F31CB9CD-5C4C-4664-914D-7905C63FF827}" type="presParOf" srcId="{B350822C-B6E9-43B1-BA57-C138CE31E163}" destId="{E720DF48-0349-4CC9-B509-5EB1422F6B07}" srcOrd="0" destOrd="0" presId="urn:microsoft.com/office/officeart/2018/2/layout/IconLabelList"/>
    <dgm:cxn modelId="{21FC7E7A-3560-4CFC-8E89-FCD77CB28605}" type="presParOf" srcId="{B350822C-B6E9-43B1-BA57-C138CE31E163}" destId="{62D5B5DF-AB60-46F0-B0FD-34159145394E}" srcOrd="1" destOrd="0" presId="urn:microsoft.com/office/officeart/2018/2/layout/IconLabelList"/>
    <dgm:cxn modelId="{8480CA74-A357-4DA4-B46E-0BBA82EDFB3C}" type="presParOf" srcId="{B350822C-B6E9-43B1-BA57-C138CE31E163}" destId="{04BC00C7-16E8-435C-84E8-65B32244C4C0}" srcOrd="2" destOrd="0" presId="urn:microsoft.com/office/officeart/2018/2/layout/IconLabelList"/>
    <dgm:cxn modelId="{8A61C8BF-3838-442F-B083-4F40E4F7F404}" type="presParOf" srcId="{E344F176-E1CF-4FD9-8E3E-B8AFC375C127}" destId="{6F6DED9F-6E18-4C9F-B27B-7618F009D0F3}" srcOrd="3" destOrd="0" presId="urn:microsoft.com/office/officeart/2018/2/layout/IconLabelList"/>
    <dgm:cxn modelId="{F5D404C7-C507-437C-91FE-A288A5FBF936}" type="presParOf" srcId="{E344F176-E1CF-4FD9-8E3E-B8AFC375C127}" destId="{53DC174E-3401-4C94-902C-EAEA890521B1}" srcOrd="4" destOrd="0" presId="urn:microsoft.com/office/officeart/2018/2/layout/IconLabelList"/>
    <dgm:cxn modelId="{79D9ACEF-F83A-471C-BBB0-6EB194FD6769}" type="presParOf" srcId="{53DC174E-3401-4C94-902C-EAEA890521B1}" destId="{AB05AA44-DE1A-40A0-9FEE-6A412D6819E3}" srcOrd="0" destOrd="0" presId="urn:microsoft.com/office/officeart/2018/2/layout/IconLabelList"/>
    <dgm:cxn modelId="{3A3F22FE-F915-484A-940E-4AC954230477}" type="presParOf" srcId="{53DC174E-3401-4C94-902C-EAEA890521B1}" destId="{BF5D1F0E-0504-4A9B-939A-9936640EE3CB}" srcOrd="1" destOrd="0" presId="urn:microsoft.com/office/officeart/2018/2/layout/IconLabelList"/>
    <dgm:cxn modelId="{02E9F46E-CD6F-4CD6-B2A0-665CD6286EDC}" type="presParOf" srcId="{53DC174E-3401-4C94-902C-EAEA890521B1}" destId="{A7E2B75E-4CC9-4D66-B5D2-82246852304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83FCC-269D-4556-A454-A59B4F02EFC5}">
      <dsp:nvSpPr>
        <dsp:cNvPr id="0" name=""/>
        <dsp:cNvSpPr/>
      </dsp:nvSpPr>
      <dsp:spPr>
        <a:xfrm>
          <a:off x="1563340" y="15883"/>
          <a:ext cx="1908562" cy="190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90819-7CD1-4203-90E3-48FF0A9F0625}">
      <dsp:nvSpPr>
        <dsp:cNvPr id="0" name=""/>
        <dsp:cNvSpPr/>
      </dsp:nvSpPr>
      <dsp:spPr>
        <a:xfrm>
          <a:off x="396997" y="2388317"/>
          <a:ext cx="424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Use of GUI elements in python</a:t>
          </a:r>
        </a:p>
      </dsp:txBody>
      <dsp:txXfrm>
        <a:off x="396997" y="2388317"/>
        <a:ext cx="4241250" cy="720000"/>
      </dsp:txXfrm>
    </dsp:sp>
    <dsp:sp modelId="{5889B846-84DE-4525-87CC-6651355933BF}">
      <dsp:nvSpPr>
        <dsp:cNvPr id="0" name=""/>
        <dsp:cNvSpPr/>
      </dsp:nvSpPr>
      <dsp:spPr>
        <a:xfrm>
          <a:off x="6546809" y="15883"/>
          <a:ext cx="1908562" cy="190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DFD7EA-05F8-4D4A-9EBA-5387CEB1D081}">
      <dsp:nvSpPr>
        <dsp:cNvPr id="0" name=""/>
        <dsp:cNvSpPr/>
      </dsp:nvSpPr>
      <dsp:spPr>
        <a:xfrm>
          <a:off x="5380465" y="2388317"/>
          <a:ext cx="424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Methods implementation</a:t>
          </a:r>
        </a:p>
      </dsp:txBody>
      <dsp:txXfrm>
        <a:off x="5380465" y="2388317"/>
        <a:ext cx="424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D325B-C380-4925-AF2D-AA26D63EBB09}">
      <dsp:nvSpPr>
        <dsp:cNvPr id="0" name=""/>
        <dsp:cNvSpPr/>
      </dsp:nvSpPr>
      <dsp:spPr>
        <a:xfrm>
          <a:off x="961253" y="385483"/>
          <a:ext cx="1256755" cy="12567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C727A-3632-4FB7-BE94-262D769970F2}">
      <dsp:nvSpPr>
        <dsp:cNvPr id="0" name=""/>
        <dsp:cNvSpPr/>
      </dsp:nvSpPr>
      <dsp:spPr>
        <a:xfrm>
          <a:off x="193236" y="1991154"/>
          <a:ext cx="27927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Sublinear implementation utilizing advanced data structures</a:t>
          </a:r>
        </a:p>
      </dsp:txBody>
      <dsp:txXfrm>
        <a:off x="193236" y="1991154"/>
        <a:ext cx="2792789" cy="720000"/>
      </dsp:txXfrm>
    </dsp:sp>
    <dsp:sp modelId="{E720DF48-0349-4CC9-B509-5EB1422F6B07}">
      <dsp:nvSpPr>
        <dsp:cNvPr id="0" name=""/>
        <dsp:cNvSpPr/>
      </dsp:nvSpPr>
      <dsp:spPr>
        <a:xfrm>
          <a:off x="4242781" y="385483"/>
          <a:ext cx="1256755" cy="12567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C00C7-16E8-435C-84E8-65B32244C4C0}">
      <dsp:nvSpPr>
        <dsp:cNvPr id="0" name=""/>
        <dsp:cNvSpPr/>
      </dsp:nvSpPr>
      <dsp:spPr>
        <a:xfrm>
          <a:off x="3474764" y="1991154"/>
          <a:ext cx="27927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Cleaner code</a:t>
          </a:r>
        </a:p>
      </dsp:txBody>
      <dsp:txXfrm>
        <a:off x="3474764" y="1991154"/>
        <a:ext cx="2792789" cy="720000"/>
      </dsp:txXfrm>
    </dsp:sp>
    <dsp:sp modelId="{AB05AA44-DE1A-40A0-9FEE-6A412D6819E3}">
      <dsp:nvSpPr>
        <dsp:cNvPr id="0" name=""/>
        <dsp:cNvSpPr/>
      </dsp:nvSpPr>
      <dsp:spPr>
        <a:xfrm>
          <a:off x="7524309" y="385483"/>
          <a:ext cx="1256755" cy="12567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E2B75E-4CC9-4D66-B5D2-82246852304D}">
      <dsp:nvSpPr>
        <dsp:cNvPr id="0" name=""/>
        <dsp:cNvSpPr/>
      </dsp:nvSpPr>
      <dsp:spPr>
        <a:xfrm>
          <a:off x="6756292" y="1991154"/>
          <a:ext cx="27927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Cleaner UI</a:t>
          </a:r>
        </a:p>
      </dsp:txBody>
      <dsp:txXfrm>
        <a:off x="6756292" y="1991154"/>
        <a:ext cx="27927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8209C-7CA3-4A5E-A72B-C217ECE485B8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F8E27-00FE-41B6-B1E4-E0BC65356D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778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F8E27-00FE-41B6-B1E4-E0BC65356DD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45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D0492-781E-4108-91C2-B35A1260DD4C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181-8055-43FB-BC51-0D8838A37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629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D0492-781E-4108-91C2-B35A1260DD4C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181-8055-43FB-BC51-0D8838A37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4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D0492-781E-4108-91C2-B35A1260DD4C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181-8055-43FB-BC51-0D8838A37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249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D0492-781E-4108-91C2-B35A1260DD4C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181-8055-43FB-BC51-0D8838A37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463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D0492-781E-4108-91C2-B35A1260DD4C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181-8055-43FB-BC51-0D8838A37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103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D0492-781E-4108-91C2-B35A1260DD4C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181-8055-43FB-BC51-0D8838A37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27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D0492-781E-4108-91C2-B35A1260DD4C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181-8055-43FB-BC51-0D8838A37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260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D0492-781E-4108-91C2-B35A1260DD4C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181-8055-43FB-BC51-0D8838A37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78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D0492-781E-4108-91C2-B35A1260DD4C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181-8055-43FB-BC51-0D8838A37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98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D0492-781E-4108-91C2-B35A1260DD4C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9A2D181-8055-43FB-BC51-0D8838A37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400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D0492-781E-4108-91C2-B35A1260DD4C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181-8055-43FB-BC51-0D8838A37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083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D0492-781E-4108-91C2-B35A1260DD4C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181-8055-43FB-BC51-0D8838A37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144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D0492-781E-4108-91C2-B35A1260DD4C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181-8055-43FB-BC51-0D8838A37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270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D0492-781E-4108-91C2-B35A1260DD4C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181-8055-43FB-BC51-0D8838A37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74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D0492-781E-4108-91C2-B35A1260DD4C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181-8055-43FB-BC51-0D8838A37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092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D0492-781E-4108-91C2-B35A1260DD4C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181-8055-43FB-BC51-0D8838A37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979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D0492-781E-4108-91C2-B35A1260DD4C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181-8055-43FB-BC51-0D8838A37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941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5D0492-781E-4108-91C2-B35A1260DD4C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A2D181-8055-43FB-BC51-0D8838A37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38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 27" descr="Skyscrapers And Location Icons">
            <a:extLst>
              <a:ext uri="{FF2B5EF4-FFF2-40B4-BE49-F238E27FC236}">
                <a16:creationId xmlns:a16="http://schemas.microsoft.com/office/drawing/2014/main" id="{66DC2D8C-B4A2-ACD3-7F63-93B7478D35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328FA6-99A6-EFC4-BE08-AA0670F00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Facility Location Problem</a:t>
            </a:r>
            <a:endParaRPr lang="en-GB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3FFC17-4154-2839-42A5-8891A19DF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Alexander Hauer</a:t>
            </a: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18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4A32-0874-2EBC-B127-8FDA66701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this?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209FC-26B7-7601-4FDD-760348531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Facility Location is a commonly met problem by businesses.</a:t>
            </a:r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5" name="Picture 4" descr="A computer screen shot of a house&#10;&#10;Description automatically generated">
            <a:extLst>
              <a:ext uri="{FF2B5EF4-FFF2-40B4-BE49-F238E27FC236}">
                <a16:creationId xmlns:a16="http://schemas.microsoft.com/office/drawing/2014/main" id="{7918DA88-A923-8464-79B2-FA59359E9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103" y="2782992"/>
            <a:ext cx="4509769" cy="3273219"/>
          </a:xfrm>
          <a:prstGeom prst="rect">
            <a:avLst/>
          </a:prstGeom>
        </p:spPr>
      </p:pic>
      <p:pic>
        <p:nvPicPr>
          <p:cNvPr id="7" name="Picture 6" descr="A map with blue points on it&#10;&#10;Description automatically generated">
            <a:extLst>
              <a:ext uri="{FF2B5EF4-FFF2-40B4-BE49-F238E27FC236}">
                <a16:creationId xmlns:a16="http://schemas.microsoft.com/office/drawing/2014/main" id="{F9DBE116-F75D-406B-2728-A03173EB2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858" y="3262730"/>
            <a:ext cx="5083617" cy="259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36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rrow and stacks of coins&#10;&#10;Description automatically generated">
            <a:extLst>
              <a:ext uri="{FF2B5EF4-FFF2-40B4-BE49-F238E27FC236}">
                <a16:creationId xmlns:a16="http://schemas.microsoft.com/office/drawing/2014/main" id="{398A3B45-6F3A-A4F5-89F2-B853B5B1A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42" r="11802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D505-7A47-FF83-952E-3CB3DEBD8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r>
              <a:rPr lang="en-US" sz="2800" dirty="0"/>
              <a:t>It requires a solution that is both efficient and accurate.</a:t>
            </a:r>
          </a:p>
          <a:p>
            <a:r>
              <a:rPr lang="en-US" sz="2800" dirty="0"/>
              <a:t>The correct solution lowers the cost and helps resource management.</a:t>
            </a:r>
          </a:p>
        </p:txBody>
      </p:sp>
    </p:spTree>
    <p:extLst>
      <p:ext uri="{BB962C8B-B14F-4D97-AF65-F5344CB8AC3E}">
        <p14:creationId xmlns:p14="http://schemas.microsoft.com/office/powerpoint/2010/main" val="2505068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170C4-1EF6-E6A8-549F-3CD45382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 presentation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107DD-DC4E-93D7-1BC3-B20805054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The application features an interactive GUI</a:t>
            </a:r>
          </a:p>
          <a:p>
            <a:r>
              <a:rPr lang="en-US" sz="2800" dirty="0"/>
              <a:t>Multiple methods for finding the solution with varying strengths and weaknesses</a:t>
            </a:r>
            <a:endParaRPr lang="en-GB" sz="2800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4A777F2F-CFED-822A-D219-C58DD0B356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395" end="30842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6686" y="1222167"/>
            <a:ext cx="51339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9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3636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9555-1723-3776-8B97-4B39F249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Structure of application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5699F8-8825-A426-D5E7-545F8CB1C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1" y="2294818"/>
            <a:ext cx="3523446" cy="35963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EDBDF2-6EF6-DA8C-7B4D-04A8ADC8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917" y="2084956"/>
            <a:ext cx="4103957" cy="4224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69A88E-1858-374F-7E5C-63C0BD698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584" y="1917251"/>
            <a:ext cx="5026702" cy="473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99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7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D8993-EC14-605E-DD9E-31B04793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Encountered difficulties</a:t>
            </a:r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24523E-F873-8726-2E51-4CEC7D9E9B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84310" y="2666999"/>
          <a:ext cx="10018713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148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86082-7A73-E1E8-4382-630A74185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  <a:endParaRPr lang="en-GB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AEED13-60A3-86EB-C010-A6964CDA82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9786458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4093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8A929-E791-4EE7-0EB2-0F509CB54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1824" y="1812560"/>
            <a:ext cx="10018713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Thank you for your attention!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338659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32</TotalTime>
  <Words>91</Words>
  <Application>Microsoft Office PowerPoint</Application>
  <PresentationFormat>Widescreen</PresentationFormat>
  <Paragraphs>24</Paragraphs>
  <Slides>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Arial</vt:lpstr>
      <vt:lpstr>Corbel</vt:lpstr>
      <vt:lpstr>Parallax</vt:lpstr>
      <vt:lpstr>Facility Location Problem</vt:lpstr>
      <vt:lpstr>Why this?</vt:lpstr>
      <vt:lpstr>PowerPoint Presentation</vt:lpstr>
      <vt:lpstr>Application presentation</vt:lpstr>
      <vt:lpstr>Structure of application</vt:lpstr>
      <vt:lpstr>Encountered difficulties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Hauer</dc:creator>
  <cp:lastModifiedBy>Alexander Hauer</cp:lastModifiedBy>
  <cp:revision>2</cp:revision>
  <dcterms:created xsi:type="dcterms:W3CDTF">2025-01-30T09:22:05Z</dcterms:created>
  <dcterms:modified xsi:type="dcterms:W3CDTF">2025-01-30T09:55:38Z</dcterms:modified>
</cp:coreProperties>
</file>